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678" dt="2024-09-20T13:28:06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>
        <p:scale>
          <a:sx n="75" d="100"/>
          <a:sy n="75" d="100"/>
        </p:scale>
        <p:origin x="-272" y="-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0T13:28:06.828" v="3241" actId="20577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1T18:36:43.744" v="1166" actId="103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11T18:28:08.812" v="102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11T18:28:25.384" v="1034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11T18:25:58.675" v="991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6T21:35:30.202" v="2081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16T21:28:26.401" v="2052" actId="1076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8:06.828" v="3241" actId="20577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0T13:25:43.391" v="319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0T13:23:33.683" v="3121" actId="1035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0T13:23:39.035" v="3124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0T13:23:44.881" v="3127" actId="20577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0T13:24:54.103" v="3175" actId="14100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0T13:24:58.508" v="3176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0T13:25:51.535" v="3194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0T13:25:57.370" v="3196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0T13:26:08.002" v="3202" actId="1037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0T13:26:08.002" v="3202" actId="1037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0T13:27:01.322" v="3218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0T13:27:34.462" v="3232" actId="1035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0T13:28:06.828" v="3241" actId="20577"/>
          <ac:spMkLst>
            <pc:docMk/>
            <pc:sldMk cId="1064558426" sldId="321"/>
            <ac:spMk id="43" creationId="{1406908C-9A22-00DB-CAC9-BCDEC722397C}"/>
          </ac:spMkLst>
        </pc:s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0T13:21:28.363" v="3065" actId="692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0T13:23:33.683" v="3121" actId="1035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0T13:25:43.391" v="319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0T13:22:09.775" v="3078" actId="14100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0T13:22:37.035" v="3088" actId="692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0T13:26:30.545" v="3207" actId="14100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0T13:27:57.889" v="3236" actId="14100"/>
          <ac:cxnSpMkLst>
            <pc:docMk/>
            <pc:sldMk cId="1064558426" sldId="321"/>
            <ac:cxnSpMk id="40" creationId="{BA686DB3-82BB-AB1D-5842-BFCD90D7816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5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48.png"/><Relationship Id="rId7" Type="http://schemas.openxmlformats.org/officeDocument/2006/relationships/image" Target="../media/image552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1.png"/><Relationship Id="rId5" Type="http://schemas.openxmlformats.org/officeDocument/2006/relationships/image" Target="../media/image550.png"/><Relationship Id="rId4" Type="http://schemas.openxmlformats.org/officeDocument/2006/relationships/image" Target="../media/image549.png"/><Relationship Id="rId9" Type="http://schemas.openxmlformats.org/officeDocument/2006/relationships/image" Target="../media/image5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757338" y="4728892"/>
            <a:ext cx="1493073" cy="7785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398513" y="4947492"/>
            <a:ext cx="326431" cy="373408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 rot="714916">
                <a:off x="4754629" y="484678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14916">
                <a:off x="4754629" y="4846783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13725" r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3735112" y="3002227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4660135" y="4274545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3735112" y="4151780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5067759" y="4009156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5482270" y="3495040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4729480" y="4009156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3949228" y="367094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228" y="3670947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2162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4239157" y="4263282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57" y="4263282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93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5074993" y="4494589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93" y="4494589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2162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5258441" y="4068877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5195409" y="4237902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09" y="4237902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5095876" y="382247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4802675" y="366622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675" y="3666225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6836001" y="4832325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6542800" y="4676079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800" y="4676079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4950806" y="345507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4950806" y="345507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333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4836102" y="3638384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3744433" y="4835526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4628907" y="5012910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5160761" y="5035822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761" y="5035822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20270" r="-2973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3707</TotalTime>
  <Words>664</Words>
  <Application>Microsoft Office PowerPoint</Application>
  <PresentationFormat>Widescreen</PresentationFormat>
  <Paragraphs>544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134</cp:revision>
  <dcterms:created xsi:type="dcterms:W3CDTF">2024-05-01T19:01:50Z</dcterms:created>
  <dcterms:modified xsi:type="dcterms:W3CDTF">2024-09-20T13:28:14Z</dcterms:modified>
</cp:coreProperties>
</file>